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5" r:id="rId2"/>
    <p:sldId id="261" r:id="rId3"/>
    <p:sldId id="278" r:id="rId4"/>
    <p:sldId id="27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77" autoAdjust="0"/>
  </p:normalViewPr>
  <p:slideViewPr>
    <p:cSldViewPr>
      <p:cViewPr varScale="1">
        <p:scale>
          <a:sx n="77" d="100"/>
          <a:sy n="77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C323-83F1-4600-9920-0150001ACB7B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1E6-5D62-44CD-8E8B-38FF46AA09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4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9E11-86CB-4088-B39D-51F7239E9AC6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5C7E6-1CDF-4106-9E1E-D0848F4675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2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7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87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20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5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1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88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9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0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6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5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s-ES" dirty="0" smtClean="0"/>
              <a:t>METAMODELO DE ENLACE 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791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Inventa un problema en el que aparezcan los siguientes datos: 4, 16 y 25 y en el cual no sea necesario utilizar uno de ellos.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52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" r="3260"/>
          <a:stretch/>
        </p:blipFill>
        <p:spPr bwMode="auto">
          <a:xfrm>
            <a:off x="776206" y="457200"/>
            <a:ext cx="7224794" cy="596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691680" y="1752601"/>
            <a:ext cx="6696744" cy="268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2800" dirty="0" smtClean="0">
                <a:latin typeface="Escolar1" panose="00000400000000000000" pitchFamily="2" charset="0"/>
              </a:rPr>
              <a:t>En la granja del abuelo de Ana hay 16 tortugas,  4 manzanos y 25 patos. ¿Cuántos animales hay en la granja?</a:t>
            </a:r>
            <a:endParaRPr lang="es-ES" sz="2800" dirty="0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58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METAMODELO DE ENLACE 21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Puri</dc:creator>
  <cp:lastModifiedBy>Derecho</cp:lastModifiedBy>
  <cp:revision>35</cp:revision>
  <dcterms:created xsi:type="dcterms:W3CDTF">2016-05-16T16:09:49Z</dcterms:created>
  <dcterms:modified xsi:type="dcterms:W3CDTF">2016-06-08T19:33:00Z</dcterms:modified>
</cp:coreProperties>
</file>